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2" autoAdjust="0"/>
    <p:restoredTop sz="86364" autoAdjust="0"/>
  </p:normalViewPr>
  <p:slideViewPr>
    <p:cSldViewPr>
      <p:cViewPr varScale="1">
        <p:scale>
          <a:sx n="56" d="100"/>
          <a:sy n="56" d="100"/>
        </p:scale>
        <p:origin x="-2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7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2363-2C32-40ED-BF43-6B3F7623BE9F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C6F8-F9CB-4061-A019-D71638147E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zbyka.ru/biblia/?Lk.10:30-37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00199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atin typeface="Monotype Corsiva" pitchFamily="66" charset="0"/>
              </a:rPr>
              <a:t>Любовь к ближнему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509120"/>
            <a:ext cx="4176464" cy="1224136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учитель начальных классов </a:t>
            </a:r>
          </a:p>
          <a:p>
            <a:r>
              <a:rPr lang="ru-RU" sz="2600" dirty="0" smtClean="0"/>
              <a:t>МБОУ « СОШ №33»г. Курска</a:t>
            </a:r>
          </a:p>
          <a:p>
            <a:r>
              <a:rPr lang="ru-RU" sz="2600" dirty="0" err="1" smtClean="0"/>
              <a:t>Надеина</a:t>
            </a:r>
            <a:r>
              <a:rPr lang="ru-RU" sz="2600" dirty="0" smtClean="0"/>
              <a:t> Т.А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ма\Desktop\85c4f48a1aeed0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518457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56792"/>
            <a:ext cx="59766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 «Во всем, как хотите, чтобы с вами поступали люди, так поступайте и вы с ними» (</a:t>
            </a:r>
            <a:r>
              <a:rPr lang="ru-RU" sz="4400" dirty="0" err="1" smtClean="0"/>
              <a:t>Мф</a:t>
            </a:r>
            <a:r>
              <a:rPr lang="ru-RU" sz="4400" dirty="0" smtClean="0"/>
              <a:t>. 7: 12). 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Моисеевы заповеди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Почитай Бога и одному Ему служи</a:t>
            </a:r>
          </a:p>
          <a:p>
            <a:r>
              <a:rPr lang="ru-RU" dirty="0" smtClean="0"/>
              <a:t>Не сотвори себе кумира</a:t>
            </a:r>
          </a:p>
          <a:p>
            <a:r>
              <a:rPr lang="ru-RU" dirty="0" smtClean="0"/>
              <a:t>Не произноси имени Господа Бога твоего напрасно</a:t>
            </a:r>
          </a:p>
          <a:p>
            <a:r>
              <a:rPr lang="ru-RU" dirty="0" smtClean="0"/>
              <a:t>Помни день субботний</a:t>
            </a:r>
          </a:p>
          <a:p>
            <a:r>
              <a:rPr lang="ru-RU" dirty="0" smtClean="0"/>
              <a:t>Почитай отца твоего и мать</a:t>
            </a:r>
          </a:p>
          <a:p>
            <a:r>
              <a:rPr lang="ru-RU" dirty="0" smtClean="0"/>
              <a:t>Не убивай</a:t>
            </a:r>
          </a:p>
          <a:p>
            <a:r>
              <a:rPr lang="ru-RU" dirty="0" smtClean="0"/>
              <a:t>Не прелюбодействуй</a:t>
            </a:r>
          </a:p>
          <a:p>
            <a:r>
              <a:rPr lang="ru-RU" dirty="0" smtClean="0"/>
              <a:t>Не кради</a:t>
            </a:r>
          </a:p>
          <a:p>
            <a:r>
              <a:rPr lang="ru-RU" dirty="0" smtClean="0"/>
              <a:t>Не произноси ложного свидетельства на ближнего твоего</a:t>
            </a:r>
          </a:p>
          <a:p>
            <a:r>
              <a:rPr lang="ru-RU" dirty="0" smtClean="0"/>
              <a:t>Не желай ничего, что у ближнего твоего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- Кому были даны заповеди, чтоб народ Израильский не погряз в грехах?</a:t>
            </a:r>
          </a:p>
          <a:p>
            <a:r>
              <a:rPr lang="ru-RU" dirty="0" smtClean="0"/>
              <a:t>-Какие заповеди запомнили?</a:t>
            </a:r>
            <a:endParaRPr lang="ru-RU" dirty="0"/>
          </a:p>
        </p:txBody>
      </p:sp>
      <p:pic>
        <p:nvPicPr>
          <p:cNvPr id="2050" name="Picture 2" descr="C:\Users\Тома\Desktop\zakon-moiseja-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03244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Проповеди Иисуса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«Иисус сказал ему: «возлюби Господа Бога твоего всем сердцем твоим и всею душою твоею и всем разумением твоим» -</a:t>
            </a:r>
            <a:endParaRPr lang="ru-RU" dirty="0" smtClean="0"/>
          </a:p>
          <a:p>
            <a:r>
              <a:rPr lang="ru-RU" i="1" dirty="0" smtClean="0"/>
              <a:t>сия есть первая и наибольшая заповедь;</a:t>
            </a:r>
            <a:endParaRPr lang="ru-RU" dirty="0" smtClean="0"/>
          </a:p>
          <a:p>
            <a:r>
              <a:rPr lang="ru-RU" i="1" dirty="0" smtClean="0"/>
              <a:t>вторая же подобная ей: «возлюби ближнего твоего, как самого себя»;</a:t>
            </a:r>
            <a:endParaRPr lang="ru-RU" dirty="0" smtClean="0"/>
          </a:p>
          <a:p>
            <a:r>
              <a:rPr lang="ru-RU" i="1" dirty="0" smtClean="0"/>
              <a:t>на сих двух заповедях утверждается весь закон и пророки». </a:t>
            </a:r>
            <a:r>
              <a:rPr lang="ru-RU" i="1" smtClean="0"/>
              <a:t>Евангелие от Матфея, глава 22.37-40</a:t>
            </a:r>
            <a:endParaRPr lang="ru-RU" smtClean="0"/>
          </a:p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3074" name="Picture 2" descr="C:\Users\Тома\Desktop\Bloch-SermonOnTheMou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7725" y="1412776"/>
            <a:ext cx="4018731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Притча о милосердном самаритянине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«Некоторый человек шёл из Иерусалима в Иерихон и попался разбойникам, которые сняли с него одежду, изранили его и ушли, оставив его едва живым. По случаю один священник шёл тою дорогою и, увидев его, прошёл мимо. Также и левит, быв на том месте, подошёл, посмотрел и прошёл мимо. Самарянин же некто, проезжая, нашёл на него и, увидев его, сжалился. И, подошедши, перевязал ему раны, возливая масло и вино; и, посадив его на своего осла, привёз его в гостиницу и позаботился о нём. А на другой день, отъезжая, вынул два динария, дал содержателю гостиницы и сказал ему: позаботься о нём; и если издержишь что более, я, когда возвращусь, отдам тебе. Кто из этих троих, думаешь ты, был ближний попавшемуся разбойникам? Он сказал: оказавший ему милость. Тогда Иисус сказал ему: иди, и ты поступай так же» (</a:t>
            </a:r>
            <a:r>
              <a:rPr lang="ru-RU" i="1" dirty="0" smtClean="0">
                <a:hlinkClick r:id="rId2"/>
              </a:rPr>
              <a:t>Лк. 10: 30–37</a:t>
            </a:r>
            <a:r>
              <a:rPr lang="ru-RU" b="1" i="1" dirty="0" smtClean="0"/>
              <a:t>).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Тома\Desktop\_010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10445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Что такое любовь?</a:t>
            </a:r>
          </a:p>
          <a:p>
            <a:r>
              <a:rPr lang="ru-RU" dirty="0" smtClean="0"/>
              <a:t>-Кого мы называем ближними своими?</a:t>
            </a:r>
          </a:p>
          <a:p>
            <a:r>
              <a:rPr lang="ru-RU" dirty="0" smtClean="0"/>
              <a:t>- Как вы относитесь к своим ближним?</a:t>
            </a:r>
            <a:endParaRPr lang="ru-RU" dirty="0"/>
          </a:p>
        </p:txBody>
      </p:sp>
      <p:pic>
        <p:nvPicPr>
          <p:cNvPr id="1026" name="Picture 2" descr="C:\Users\Тома\Desktop\7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772816"/>
            <a:ext cx="666750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ома\Desktop\d1facd162ef5c655cd0767beb097cfc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4320480" cy="2808312"/>
          </a:xfrm>
          <a:prstGeom prst="rect">
            <a:avLst/>
          </a:prstGeom>
          <a:noFill/>
        </p:spPr>
      </p:pic>
      <p:pic>
        <p:nvPicPr>
          <p:cNvPr id="2051" name="Picture 3" descr="C:\Users\Тома\Desktop\7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29000"/>
            <a:ext cx="4680520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«Хромой»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1196752"/>
          <a:ext cx="7416824" cy="4896544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489654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+mn-lt"/>
                        </a:rPr>
                        <a:t>По улице шел хромой. Он неуклюже ковылял и прихрамывал, опираясь на палку. Несколько ребятишек шли сзади него. Они передразнивали его, смеялись над ним и кричали ему вслед шутливые замечания. Хромой не отвечал и молча шел вперед; видно было, что ему больно от насмешек детей.</a:t>
                      </a:r>
                      <a:br>
                        <a:rPr lang="ru-RU" sz="1600" dirty="0">
                          <a:latin typeface="+mn-lt"/>
                        </a:rPr>
                      </a:br>
                      <a:r>
                        <a:rPr lang="ru-RU" sz="1600" dirty="0">
                          <a:latin typeface="+mn-lt"/>
                        </a:rPr>
                        <a:t/>
                      </a:r>
                      <a:br>
                        <a:rPr lang="ru-RU" sz="1600" dirty="0">
                          <a:latin typeface="+mn-lt"/>
                        </a:rPr>
                      </a:br>
                      <a:r>
                        <a:rPr lang="ru-RU" sz="1600" dirty="0">
                          <a:latin typeface="+mn-lt"/>
                        </a:rPr>
                        <a:t>Какой-то старичок остановил веселую компанию. "Постойте-ка, молодцы, - сказал он им, - не хотите ли, я расскажу вам историю этого хромого. Я ее хорошо знаю: мы - соседи. Раньше был этот хромой красивым и статным парнем, но случился на нашей улице пожар. Спасаясь, в одном доме забыли ребенка. Мать кричала и плакала, умоляла, чтобы спасли ее сына. Мальчик остался в комнате второго этажа, а дом уже был в огне. И вот этот парень схватил лестницу и полез в огонь. Через несколько минут он спустил по веревке корзину с малышом, а потом стал спускаться сам, но обгорелая лестница рухнула. Парень упал с высоты и сломал себе ногу. С тех пор он на всю жизнь остался хромым. Вот и вся история…</a:t>
                      </a:r>
                      <a:br>
                        <a:rPr lang="ru-RU" sz="1600" dirty="0">
                          <a:latin typeface="+mn-lt"/>
                        </a:rPr>
                      </a:br>
                      <a:r>
                        <a:rPr lang="ru-RU" sz="1600" dirty="0">
                          <a:latin typeface="+mn-lt"/>
                        </a:rPr>
                        <a:t/>
                      </a:r>
                      <a:br>
                        <a:rPr lang="ru-RU" sz="1600" dirty="0">
                          <a:latin typeface="+mn-lt"/>
                        </a:rPr>
                      </a:br>
                      <a:r>
                        <a:rPr lang="ru-RU" sz="1600" dirty="0">
                          <a:latin typeface="+mn-lt"/>
                        </a:rPr>
                        <a:t>Ну, теперь догоните его и посмейтесь над ним". Старик посмотрел на притихших сорванцов, некоторые из них плакали.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9F1"/>
                    </a:solidFill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ома\Desktop\edinros11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00800" cy="5539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FF9933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431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Любовь к ближнему</vt:lpstr>
      <vt:lpstr>Моисеевы заповеди</vt:lpstr>
      <vt:lpstr>Слайд 3</vt:lpstr>
      <vt:lpstr>Проповеди Иисуса</vt:lpstr>
      <vt:lpstr>Притча о милосердном самаритянине</vt:lpstr>
      <vt:lpstr>Слайд 6</vt:lpstr>
      <vt:lpstr>Слайд 7</vt:lpstr>
      <vt:lpstr>Рассказ «Хромой»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Елена</dc:creator>
  <cp:lastModifiedBy>Тома</cp:lastModifiedBy>
  <cp:revision>20</cp:revision>
  <dcterms:created xsi:type="dcterms:W3CDTF">2014-08-10T07:57:19Z</dcterms:created>
  <dcterms:modified xsi:type="dcterms:W3CDTF">2022-11-07T18:52:38Z</dcterms:modified>
</cp:coreProperties>
</file>